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88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354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898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0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70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471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765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154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110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5146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6314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1494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535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0858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242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41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697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4FC52B3-CE3F-4E3F-8C39-E77A87DB6BF9}" type="datetimeFigureOut">
              <a:rPr lang="en-IN" smtClean="0"/>
              <a:t>02-08-2022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75F0A-249D-422B-9327-FCBEA89F0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4080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C4CBA-587B-46E2-B3C6-DEA240258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92437"/>
          </a:xfrm>
        </p:spPr>
        <p:txBody>
          <a:bodyPr>
            <a:normAutofit fontScale="90000"/>
          </a:bodyPr>
          <a:lstStyle/>
          <a:p>
            <a:r>
              <a:rPr lang="en-IN" altLang="en-US" b="1" dirty="0" err="1"/>
              <a:t>स्वस्थ</a:t>
            </a:r>
            <a:r>
              <a:rPr lang="en-US" altLang="en-US" b="1" dirty="0"/>
              <a:t> </a:t>
            </a:r>
            <a:r>
              <a:rPr lang="en-US" altLang="en-US" b="1" dirty="0" err="1"/>
              <a:t>जनमत</a:t>
            </a:r>
            <a:r>
              <a:rPr lang="en-US" altLang="en-US" b="1" dirty="0"/>
              <a:t> </a:t>
            </a:r>
            <a:r>
              <a:rPr lang="en-US" altLang="en-US" b="1" dirty="0" err="1"/>
              <a:t>के</a:t>
            </a:r>
            <a:r>
              <a:rPr lang="en-US" altLang="en-US" b="1" dirty="0"/>
              <a:t> </a:t>
            </a:r>
            <a:r>
              <a:rPr lang="en-US" altLang="en-US" b="1" dirty="0" err="1"/>
              <a:t>निर्माण</a:t>
            </a:r>
            <a:r>
              <a:rPr lang="en-US" altLang="en-US" b="1" dirty="0"/>
              <a:t> </a:t>
            </a:r>
            <a:r>
              <a:rPr lang="en-US" altLang="en-US" b="1" dirty="0" err="1"/>
              <a:t>के</a:t>
            </a:r>
            <a:r>
              <a:rPr lang="en-US" altLang="en-US" b="1" dirty="0"/>
              <a:t> </a:t>
            </a:r>
            <a:r>
              <a:rPr lang="en-US" altLang="en-US" b="1" dirty="0" err="1"/>
              <a:t>लिए</a:t>
            </a:r>
            <a:r>
              <a:rPr lang="en-US" altLang="en-US" b="1" dirty="0"/>
              <a:t> </a:t>
            </a:r>
            <a:r>
              <a:rPr lang="en-US" altLang="en-US" b="1" dirty="0" err="1"/>
              <a:t>आवश्यक</a:t>
            </a:r>
            <a:r>
              <a:rPr lang="en-US" altLang="en-US" b="1" dirty="0"/>
              <a:t> </a:t>
            </a:r>
            <a:r>
              <a:rPr lang="en-US" altLang="en-US" b="1" dirty="0" err="1"/>
              <a:t>शर्तें</a:t>
            </a:r>
            <a:br>
              <a:rPr lang="en-IN" dirty="0"/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BA61F-951A-41A1-A82C-B82D08562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908"/>
            <a:ext cx="9144000" cy="200891"/>
          </a:xfrm>
        </p:spPr>
        <p:txBody>
          <a:bodyPr>
            <a:normAutofit fontScale="40000" lnSpcReduction="20000"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4819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5FCE-515E-46C9-AD97-F222738CE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D2FCE-77C0-4500-9B2F-F28B62830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4447309"/>
          </a:xfrm>
        </p:spPr>
        <p:txBody>
          <a:bodyPr>
            <a:normAutofit/>
          </a:bodyPr>
          <a:lstStyle/>
          <a:p>
            <a:r>
              <a:rPr lang="en-IN" altLang="en-US" b="1" dirty="0" err="1"/>
              <a:t>लोकतांत्रिक</a:t>
            </a:r>
            <a:r>
              <a:rPr lang="en-IN" altLang="en-US" b="1" dirty="0"/>
              <a:t> </a:t>
            </a:r>
            <a:r>
              <a:rPr lang="en-IN" altLang="en-US" b="1" dirty="0" err="1"/>
              <a:t>शासन</a:t>
            </a:r>
            <a:r>
              <a:rPr lang="en-US" altLang="en-US" b="1" dirty="0"/>
              <a:t> </a:t>
            </a:r>
            <a:r>
              <a:rPr lang="en-US" altLang="en-US" b="1" dirty="0" err="1"/>
              <a:t>प्रणाली</a:t>
            </a:r>
            <a:endParaRPr lang="en-IN" dirty="0"/>
          </a:p>
          <a:p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शिक्षित</a:t>
            </a:r>
            <a:r>
              <a:rPr lang="en-US" altLang="en-US" b="1" dirty="0"/>
              <a:t> </a:t>
            </a:r>
            <a:r>
              <a:rPr lang="en-US" altLang="en-US" b="1" dirty="0" err="1"/>
              <a:t>लोग</a:t>
            </a:r>
            <a:endParaRPr lang="en-IN" dirty="0"/>
          </a:p>
          <a:p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जागरूक</a:t>
            </a:r>
            <a:r>
              <a:rPr lang="en-US" altLang="en-US" b="1" dirty="0"/>
              <a:t> </a:t>
            </a:r>
            <a:r>
              <a:rPr lang="en-US" altLang="en-US" b="1" dirty="0" err="1"/>
              <a:t>नागरिक</a:t>
            </a:r>
            <a:endParaRPr lang="en-IN" dirty="0"/>
          </a:p>
          <a:p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आदर्श</a:t>
            </a:r>
            <a:r>
              <a:rPr lang="en-US" altLang="en-US" b="1" dirty="0"/>
              <a:t> </a:t>
            </a:r>
            <a:r>
              <a:rPr lang="en-US" altLang="en-US" b="1" dirty="0" err="1"/>
              <a:t>शिक्षा</a:t>
            </a:r>
            <a:r>
              <a:rPr lang="en-US" altLang="en-US" b="1" dirty="0"/>
              <a:t> </a:t>
            </a:r>
            <a:r>
              <a:rPr lang="en-US" altLang="en-US" b="1" dirty="0" err="1"/>
              <a:t>प्रणाली</a:t>
            </a:r>
            <a:endParaRPr lang="en-IN" dirty="0"/>
          </a:p>
          <a:p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सुसंगठित</a:t>
            </a:r>
            <a:r>
              <a:rPr lang="en-US" altLang="en-US" b="1" dirty="0"/>
              <a:t> </a:t>
            </a:r>
            <a:r>
              <a:rPr lang="en-US" altLang="en-US" b="1" dirty="0" err="1"/>
              <a:t>राजनीतिक</a:t>
            </a:r>
            <a:r>
              <a:rPr lang="en-US" altLang="en-US" b="1" dirty="0"/>
              <a:t> </a:t>
            </a:r>
            <a:r>
              <a:rPr lang="en-US" altLang="en-US" b="1" dirty="0" err="1"/>
              <a:t>दल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135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39D15-8545-4DB7-B332-EAED8C757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2293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ADEC3-E460-4414-81D0-27B3E299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3782"/>
            <a:ext cx="10515600" cy="3740727"/>
          </a:xfrm>
        </p:spPr>
        <p:txBody>
          <a:bodyPr/>
          <a:lstStyle/>
          <a:p>
            <a:r>
              <a:rPr lang="en-IN" altLang="en-US" b="1" dirty="0" err="1"/>
              <a:t>भाषण</a:t>
            </a:r>
            <a:r>
              <a:rPr lang="en-US" altLang="en-US" b="1" dirty="0"/>
              <a:t> </a:t>
            </a:r>
            <a:r>
              <a:rPr lang="en-US" altLang="en-US" b="1" dirty="0" err="1"/>
              <a:t>देने</a:t>
            </a:r>
            <a:r>
              <a:rPr lang="en-US" altLang="en-US" b="1" dirty="0"/>
              <a:t> </a:t>
            </a:r>
            <a:r>
              <a:rPr lang="en-US" altLang="en-US" b="1" dirty="0" err="1"/>
              <a:t>और</a:t>
            </a:r>
            <a:r>
              <a:rPr lang="en-US" altLang="en-US" b="1" dirty="0"/>
              <a:t> </a:t>
            </a:r>
            <a:r>
              <a:rPr lang="en-US" altLang="en-US" b="1" dirty="0" err="1"/>
              <a:t>विचार</a:t>
            </a:r>
            <a:r>
              <a:rPr lang="en-US" altLang="en-US" b="1" dirty="0"/>
              <a:t> </a:t>
            </a:r>
            <a:r>
              <a:rPr lang="en-US" altLang="en-US" b="1" dirty="0" err="1"/>
              <a:t>व्यक्त</a:t>
            </a:r>
            <a:r>
              <a:rPr lang="en-US" altLang="en-US" b="1" dirty="0"/>
              <a:t> </a:t>
            </a:r>
            <a:r>
              <a:rPr lang="en-US" altLang="en-US" b="1" dirty="0" err="1"/>
              <a:t>करने</a:t>
            </a:r>
            <a:r>
              <a:rPr lang="en-US" altLang="en-US" b="1" dirty="0"/>
              <a:t> </a:t>
            </a:r>
            <a:r>
              <a:rPr lang="en-US" altLang="en-US" b="1" dirty="0" err="1"/>
              <a:t>की</a:t>
            </a:r>
            <a:r>
              <a:rPr lang="en-US" altLang="en-US" b="1" dirty="0"/>
              <a:t> </a:t>
            </a:r>
            <a:r>
              <a:rPr lang="en-US" altLang="en-US" b="1" dirty="0" err="1"/>
              <a:t>स्वतंत्रता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स्वतंत्र</a:t>
            </a:r>
            <a:r>
              <a:rPr lang="en-US" altLang="en-US" b="1" dirty="0"/>
              <a:t> </a:t>
            </a:r>
            <a:r>
              <a:rPr lang="en-US" altLang="en-US" b="1" dirty="0" err="1"/>
              <a:t>और</a:t>
            </a:r>
            <a:r>
              <a:rPr lang="en-US" altLang="en-US" b="1" dirty="0"/>
              <a:t> </a:t>
            </a:r>
            <a:r>
              <a:rPr lang="en-US" altLang="en-US" b="1" dirty="0" err="1"/>
              <a:t>निष्पक्ष</a:t>
            </a:r>
            <a:r>
              <a:rPr lang="en-US" altLang="en-US" b="1" dirty="0"/>
              <a:t> </a:t>
            </a:r>
            <a:r>
              <a:rPr lang="en-US" altLang="en-US" b="1" dirty="0" err="1"/>
              <a:t>प्रेस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आर्थिक</a:t>
            </a:r>
            <a:r>
              <a:rPr lang="en-US" altLang="en-US" b="1" dirty="0"/>
              <a:t> </a:t>
            </a:r>
            <a:r>
              <a:rPr lang="en-US" altLang="en-US" b="1" dirty="0" err="1"/>
              <a:t>सुरक्षा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सांप्रदायिक</a:t>
            </a:r>
            <a:r>
              <a:rPr lang="en-US" altLang="en-US" b="1" dirty="0"/>
              <a:t> </a:t>
            </a:r>
            <a:r>
              <a:rPr lang="en-US" altLang="en-US" b="1" dirty="0" err="1"/>
              <a:t>भावना</a:t>
            </a:r>
            <a:r>
              <a:rPr lang="en-US" altLang="en-US" b="1" dirty="0"/>
              <a:t> </a:t>
            </a:r>
            <a:r>
              <a:rPr lang="en-US" altLang="en-US" b="1" dirty="0" err="1"/>
              <a:t>का</a:t>
            </a:r>
            <a:r>
              <a:rPr lang="en-US" altLang="en-US" b="1" dirty="0"/>
              <a:t> </a:t>
            </a:r>
            <a:r>
              <a:rPr lang="en-US" altLang="en-US" b="1" dirty="0" err="1"/>
              <a:t>अभाव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उचित</a:t>
            </a:r>
            <a:r>
              <a:rPr lang="en-US" altLang="en-US" b="1" dirty="0"/>
              <a:t> </a:t>
            </a:r>
            <a:r>
              <a:rPr lang="en-US" altLang="en-US" b="1" dirty="0" err="1"/>
              <a:t>प्रशासनिक</a:t>
            </a:r>
            <a:r>
              <a:rPr lang="en-US" altLang="en-US" b="1" dirty="0"/>
              <a:t> </a:t>
            </a:r>
            <a:r>
              <a:rPr lang="en-US" altLang="en-US" b="1" dirty="0" err="1"/>
              <a:t>प्रबंध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2603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FC93-1FF7-4B7F-BBE9-1CD3E1FF4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 dirty="0" err="1"/>
              <a:t>स्वस्थ</a:t>
            </a:r>
            <a:r>
              <a:rPr lang="en-US" altLang="en-US" b="1" dirty="0"/>
              <a:t> </a:t>
            </a:r>
            <a:r>
              <a:rPr lang="en-US" altLang="en-US" b="1" dirty="0" err="1"/>
              <a:t>जनमत</a:t>
            </a:r>
            <a:r>
              <a:rPr lang="en-US" altLang="en-US" b="1" dirty="0"/>
              <a:t> </a:t>
            </a:r>
            <a:r>
              <a:rPr lang="en-US" altLang="en-US" b="1" dirty="0" err="1"/>
              <a:t>के</a:t>
            </a:r>
            <a:r>
              <a:rPr lang="en-US" altLang="en-US" b="1" dirty="0"/>
              <a:t> </a:t>
            </a:r>
            <a:r>
              <a:rPr lang="en-US" altLang="en-US" b="1" dirty="0" err="1"/>
              <a:t>निर्माण</a:t>
            </a:r>
            <a:r>
              <a:rPr lang="en-US" altLang="en-US" b="1" dirty="0"/>
              <a:t> </a:t>
            </a:r>
            <a:r>
              <a:rPr lang="en-US" altLang="en-US" b="1" dirty="0" err="1"/>
              <a:t>में</a:t>
            </a:r>
            <a:r>
              <a:rPr lang="en-US" altLang="en-US" b="1" dirty="0"/>
              <a:t> </a:t>
            </a:r>
            <a:r>
              <a:rPr lang="en-US" altLang="en-US" b="1" dirty="0" err="1"/>
              <a:t>बाधाएं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ADB70-5301-4650-A1E9-04DECA2FF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27030"/>
          </a:xfrm>
        </p:spPr>
        <p:txBody>
          <a:bodyPr/>
          <a:lstStyle/>
          <a:p>
            <a:r>
              <a:rPr lang="en-IN" altLang="en-US" b="1" dirty="0" err="1"/>
              <a:t>निरक्षरता</a:t>
            </a:r>
            <a:endParaRPr lang="en-IN" dirty="0"/>
          </a:p>
          <a:p>
            <a:r>
              <a:rPr lang="en-IN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दोषपूर्ण</a:t>
            </a:r>
            <a:r>
              <a:rPr lang="en-IN" altLang="en-US" b="1" dirty="0"/>
              <a:t> </a:t>
            </a:r>
            <a:r>
              <a:rPr lang="en-IN" altLang="en-US" b="1" dirty="0" err="1"/>
              <a:t>शिक्षा</a:t>
            </a:r>
            <a:r>
              <a:rPr lang="en-IN" altLang="en-US" b="1" dirty="0"/>
              <a:t> </a:t>
            </a:r>
            <a:r>
              <a:rPr lang="en-IN" altLang="en-US" b="1" dirty="0" err="1"/>
              <a:t>प्रणाली</a:t>
            </a:r>
            <a:endParaRPr lang="en-IN" dirty="0"/>
          </a:p>
          <a:p>
            <a:r>
              <a:rPr lang="en-IN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आलसी</a:t>
            </a:r>
            <a:r>
              <a:rPr lang="en-IN" altLang="en-US" b="1" dirty="0"/>
              <a:t> </a:t>
            </a:r>
            <a:r>
              <a:rPr lang="en-IN" altLang="en-US" b="1" dirty="0" err="1"/>
              <a:t>नागरिक</a:t>
            </a:r>
            <a:endParaRPr lang="en-IN" dirty="0"/>
          </a:p>
          <a:p>
            <a:endParaRPr lang="en-IN" dirty="0"/>
          </a:p>
          <a:p>
            <a:r>
              <a:rPr lang="en-IN" altLang="en-US" b="1" dirty="0"/>
              <a:t> </a:t>
            </a:r>
            <a:r>
              <a:rPr lang="en-IN" altLang="en-US" b="1" dirty="0" err="1"/>
              <a:t>निर्धनता</a:t>
            </a:r>
            <a:r>
              <a:rPr lang="en-IN" altLang="en-US" b="1" dirty="0"/>
              <a:t>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018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7DBE2-7E31-47CB-BCB1-619A9DB31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DD60E-9622-46D7-BD7F-BED33F81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29502"/>
          </a:xfrm>
        </p:spPr>
        <p:txBody>
          <a:bodyPr/>
          <a:lstStyle/>
          <a:p>
            <a:r>
              <a:rPr lang="en-IN" altLang="en-US" b="1" dirty="0" err="1"/>
              <a:t>अज्ञानता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सिद्धांत</a:t>
            </a:r>
            <a:r>
              <a:rPr lang="en-US" altLang="en-US" b="1" dirty="0"/>
              <a:t> </a:t>
            </a:r>
            <a:r>
              <a:rPr lang="en-US" altLang="en-US" b="1" dirty="0" err="1"/>
              <a:t>विहीन</a:t>
            </a:r>
            <a:r>
              <a:rPr lang="en-US" altLang="en-US" b="1" dirty="0"/>
              <a:t> </a:t>
            </a:r>
            <a:r>
              <a:rPr lang="en-US" altLang="en-US" b="1" dirty="0" err="1"/>
              <a:t>राजनीतिक</a:t>
            </a:r>
            <a:r>
              <a:rPr lang="en-US" altLang="en-US" b="1" dirty="0"/>
              <a:t> </a:t>
            </a:r>
            <a:r>
              <a:rPr lang="en-US" altLang="en-US" b="1" dirty="0" err="1"/>
              <a:t>दल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पक्षपाती</a:t>
            </a:r>
            <a:r>
              <a:rPr lang="en-US" altLang="en-US" b="1" dirty="0"/>
              <a:t> </a:t>
            </a:r>
            <a:r>
              <a:rPr lang="en-US" altLang="en-US" b="1" dirty="0" err="1"/>
              <a:t>प्रेस</a:t>
            </a:r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जातिवाद</a:t>
            </a:r>
            <a:r>
              <a:rPr lang="en-US" altLang="en-US" b="1" dirty="0"/>
              <a:t>, </a:t>
            </a:r>
            <a:r>
              <a:rPr lang="en-US" altLang="en-US" b="1" dirty="0" err="1"/>
              <a:t>प्रांत</a:t>
            </a:r>
            <a:r>
              <a:rPr lang="en-US" altLang="en-US" b="1" dirty="0"/>
              <a:t> </a:t>
            </a:r>
            <a:r>
              <a:rPr lang="en-US" altLang="en-US" b="1" dirty="0" err="1"/>
              <a:t>वाद</a:t>
            </a:r>
            <a:r>
              <a:rPr lang="en-US" altLang="en-US" b="1" dirty="0"/>
              <a:t> ,</a:t>
            </a:r>
            <a:r>
              <a:rPr lang="en-IN" altLang="en-US" b="1" dirty="0" err="1"/>
              <a:t>और</a:t>
            </a:r>
            <a:r>
              <a:rPr lang="en-US" altLang="en-US" b="1" dirty="0"/>
              <a:t> </a:t>
            </a:r>
            <a:r>
              <a:rPr lang="en-US" altLang="en-US" b="1" dirty="0" err="1"/>
              <a:t>सांप्रदायिकता</a:t>
            </a:r>
            <a:r>
              <a:rPr lang="en-US" altLang="en-US" b="1" dirty="0"/>
              <a:t> </a:t>
            </a:r>
            <a:r>
              <a:rPr lang="en-US" altLang="en-US" b="1" dirty="0" err="1"/>
              <a:t>वाद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845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599E3-7E2F-4758-AAB8-86C94D34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F6095-C8CD-4EE1-96F7-A046FA240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09611"/>
          </a:xfrm>
        </p:spPr>
        <p:txBody>
          <a:bodyPr/>
          <a:lstStyle/>
          <a:p>
            <a:r>
              <a:rPr lang="en-IN" altLang="en-US" b="1" dirty="0" err="1"/>
              <a:t>अधिनायक</a:t>
            </a:r>
            <a:r>
              <a:rPr lang="en-US" altLang="en-US" b="1" dirty="0" err="1"/>
              <a:t>तंत्र</a:t>
            </a:r>
            <a:r>
              <a:rPr lang="en-IN" altLang="en-US" b="1" dirty="0" err="1"/>
              <a:t>ीय</a:t>
            </a:r>
            <a:r>
              <a:rPr lang="en-US" altLang="en-US" b="1" dirty="0"/>
              <a:t> </a:t>
            </a:r>
            <a:r>
              <a:rPr lang="en-US" altLang="en-US" b="1" dirty="0" err="1"/>
              <a:t>शासन</a:t>
            </a:r>
            <a:r>
              <a:rPr lang="en-US" altLang="en-US" b="1" dirty="0"/>
              <a:t> </a:t>
            </a:r>
            <a:r>
              <a:rPr lang="en-US" altLang="en-US" b="1" dirty="0" err="1"/>
              <a:t>प्रणाली</a:t>
            </a:r>
            <a:endParaRPr lang="en-IN" dirty="0"/>
          </a:p>
          <a:p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आर्थिक</a:t>
            </a:r>
            <a:r>
              <a:rPr lang="en-US" altLang="en-US" b="1" dirty="0"/>
              <a:t> </a:t>
            </a:r>
            <a:r>
              <a:rPr lang="en-US" altLang="en-US" b="1" dirty="0" err="1"/>
              <a:t>सुरक्षा</a:t>
            </a:r>
            <a:r>
              <a:rPr lang="en-US" altLang="en-US" b="1" dirty="0"/>
              <a:t> </a:t>
            </a:r>
            <a:r>
              <a:rPr lang="en-US" altLang="en-US" b="1" dirty="0" err="1"/>
              <a:t>का</a:t>
            </a:r>
            <a:r>
              <a:rPr lang="en-US" altLang="en-US" b="1" dirty="0"/>
              <a:t> </a:t>
            </a:r>
            <a:r>
              <a:rPr lang="en-US" altLang="en-US" b="1" dirty="0" err="1"/>
              <a:t>अभाव</a:t>
            </a:r>
            <a:endParaRPr lang="en-IN" dirty="0"/>
          </a:p>
          <a:p>
            <a:r>
              <a:rPr lang="en-US" altLang="en-US" b="1" dirty="0"/>
              <a:t> </a:t>
            </a:r>
            <a:endParaRPr lang="en-IN" dirty="0"/>
          </a:p>
          <a:p>
            <a:r>
              <a:rPr lang="en-IN" altLang="en-US" b="1" dirty="0" err="1"/>
              <a:t>रूढ़िवाद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3979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49261-B975-4FF0-8031-2D37CA15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6148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769B0-77A9-4FC3-92F0-9B2B88557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pPr algn="ctr"/>
            <a:r>
              <a:rPr lang="en-US" sz="6000" b="1" dirty="0"/>
              <a:t>Thanks</a:t>
            </a:r>
            <a:endParaRPr lang="en-IN" sz="6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87649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91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स्वस्थ जनमत के निर्माण के लिए आवश्यक शर्तें </vt:lpstr>
      <vt:lpstr>PowerPoint Presentation</vt:lpstr>
      <vt:lpstr>PowerPoint Presentation</vt:lpstr>
      <vt:lpstr>स्वस्थ जनमत के निर्माण में बाधाएं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स्वस्थ जनमत के निर्माण के लिए आवश्यक शर्तें </dc:title>
  <dc:creator>user</dc:creator>
  <cp:lastModifiedBy>user</cp:lastModifiedBy>
  <cp:revision>1</cp:revision>
  <dcterms:created xsi:type="dcterms:W3CDTF">2022-08-02T06:21:15Z</dcterms:created>
  <dcterms:modified xsi:type="dcterms:W3CDTF">2022-08-02T06:22:58Z</dcterms:modified>
</cp:coreProperties>
</file>